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30"/>
    <p:restoredTop sz="95859"/>
  </p:normalViewPr>
  <p:slideViewPr>
    <p:cSldViewPr snapToGrid="0" snapToObjects="1">
      <p:cViewPr varScale="1">
        <p:scale>
          <a:sx n="78" d="100"/>
          <a:sy n="78" d="100"/>
        </p:scale>
        <p:origin x="3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28/2/23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feld 16">
            <a:extLst>
              <a:ext uri="{FF2B5EF4-FFF2-40B4-BE49-F238E27FC236}">
                <a16:creationId xmlns:a16="http://schemas.microsoft.com/office/drawing/2014/main" id="{B09E6E9A-A0C4-2A42-AB33-342F7B80D4D6}"/>
              </a:ext>
            </a:extLst>
          </p:cNvPr>
          <p:cNvSpPr txBox="1"/>
          <p:nvPr/>
        </p:nvSpPr>
        <p:spPr>
          <a:xfrm>
            <a:off x="0" y="934264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>
                <a:solidFill>
                  <a:schemeClr val="accent1">
                    <a:lumMod val="75000"/>
                  </a:schemeClr>
                </a:solidFill>
              </a:rPr>
              <a:t>www.oceansaloon.dk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BDB1C4B-4528-4342-A8FB-3A516EE33A6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1900" y="467065"/>
            <a:ext cx="1854200" cy="18542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53C6EB0-B151-B94E-8800-120632544BFE}"/>
              </a:ext>
            </a:extLst>
          </p:cNvPr>
          <p:cNvSpPr txBox="1"/>
          <p:nvPr/>
        </p:nvSpPr>
        <p:spPr>
          <a:xfrm>
            <a:off x="2501898" y="2095500"/>
            <a:ext cx="18542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200" dirty="0">
                <a:solidFill>
                  <a:schemeClr val="bg1"/>
                </a:solidFill>
              </a:rPr>
              <a:t>M/Y OCEAN SALOON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55368A2-151D-9542-BCD3-E03871FDE37E}"/>
              </a:ext>
            </a:extLst>
          </p:cNvPr>
          <p:cNvSpPr/>
          <p:nvPr/>
        </p:nvSpPr>
        <p:spPr>
          <a:xfrm>
            <a:off x="2946400" y="1111702"/>
            <a:ext cx="968375" cy="7116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ES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F369254-574C-EB4B-9E9C-94D986EA7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7208">
            <a:off x="3238657" y="1157466"/>
            <a:ext cx="782587" cy="78258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ADF878C-66EF-1941-AA50-6636005303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8939793" flipH="1">
            <a:off x="2921266" y="1161367"/>
            <a:ext cx="760049" cy="869237"/>
          </a:xfrm>
          <a:prstGeom prst="rect">
            <a:avLst/>
          </a:prstGeom>
        </p:spPr>
      </p:pic>
      <p:pic>
        <p:nvPicPr>
          <p:cNvPr id="14" name="Grafik 13" descr="Ein Bild, das Nachthimmel enthält.&#10;&#10;Automatisch generierte Beschreibung">
            <a:extLst>
              <a:ext uri="{FF2B5EF4-FFF2-40B4-BE49-F238E27FC236}">
                <a16:creationId xmlns:a16="http://schemas.microsoft.com/office/drawing/2014/main" id="{C2A3E52A-0A0F-5D4E-8D34-38B79D6B45C3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58975" y="1034768"/>
            <a:ext cx="438710" cy="491765"/>
          </a:xfrm>
          <a:prstGeom prst="rect">
            <a:avLst/>
          </a:prstGeom>
        </p:spPr>
      </p:pic>
      <p:pic>
        <p:nvPicPr>
          <p:cNvPr id="16" name="Grafik 15" descr="Ein Bild, das Text, Bilderrahmen, Anzeige enthält.&#10;&#10;Automatisch generierte Beschreibung">
            <a:extLst>
              <a:ext uri="{FF2B5EF4-FFF2-40B4-BE49-F238E27FC236}">
                <a16:creationId xmlns:a16="http://schemas.microsoft.com/office/drawing/2014/main" id="{7F752A15-A412-BA4C-82E3-D7114AE01B9E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01339" y="444263"/>
            <a:ext cx="2303443" cy="213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81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Macintosh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12</cp:revision>
  <dcterms:created xsi:type="dcterms:W3CDTF">2023-02-11T10:19:01Z</dcterms:created>
  <dcterms:modified xsi:type="dcterms:W3CDTF">2023-02-28T09:01:58Z</dcterms:modified>
</cp:coreProperties>
</file>