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57"/>
    <a:srgbClr val="001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5859"/>
  </p:normalViewPr>
  <p:slideViewPr>
    <p:cSldViewPr snapToGrid="0" snapToObjects="1">
      <p:cViewPr varScale="1">
        <p:scale>
          <a:sx n="75" d="100"/>
          <a:sy n="75" d="100"/>
        </p:scale>
        <p:origin x="3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93203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11285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4278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82116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71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8626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40376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18288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06096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52394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85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61573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25C98B-20CD-C045-9F70-101C0904445D}"/>
              </a:ext>
            </a:extLst>
          </p:cNvPr>
          <p:cNvSpPr txBox="1"/>
          <p:nvPr/>
        </p:nvSpPr>
        <p:spPr>
          <a:xfrm>
            <a:off x="290512" y="9419473"/>
            <a:ext cx="6276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600" dirty="0">
                <a:solidFill>
                  <a:schemeClr val="accent1">
                    <a:lumMod val="50000"/>
                  </a:schemeClr>
                </a:solidFill>
              </a:rPr>
              <a:t>www.oceansaloon.dk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37D4197-7561-C94D-A84F-B262EF120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783" y="682506"/>
            <a:ext cx="3128432" cy="351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07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</Words>
  <Application>Microsoft Macintosh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m19653</dc:creator>
  <cp:lastModifiedBy>m19653</cp:lastModifiedBy>
  <cp:revision>4</cp:revision>
  <dcterms:created xsi:type="dcterms:W3CDTF">2023-02-11T10:19:01Z</dcterms:created>
  <dcterms:modified xsi:type="dcterms:W3CDTF">2023-02-14T10:55:23Z</dcterms:modified>
</cp:coreProperties>
</file>