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5859"/>
  </p:normalViewPr>
  <p:slideViewPr>
    <p:cSldViewPr snapToGrid="0" snapToObjects="1">
      <p:cViewPr varScale="1">
        <p:scale>
          <a:sx n="78" d="100"/>
          <a:sy n="78" d="100"/>
        </p:scale>
        <p:origin x="3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feld 19">
            <a:extLst>
              <a:ext uri="{FF2B5EF4-FFF2-40B4-BE49-F238E27FC236}">
                <a16:creationId xmlns:a16="http://schemas.microsoft.com/office/drawing/2014/main" id="{C764C6E6-E927-A145-B858-68F5ECA4AA13}"/>
              </a:ext>
            </a:extLst>
          </p:cNvPr>
          <p:cNvSpPr txBox="1"/>
          <p:nvPr/>
        </p:nvSpPr>
        <p:spPr>
          <a:xfrm>
            <a:off x="290512" y="9419473"/>
            <a:ext cx="6276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>
                <a:solidFill>
                  <a:schemeClr val="accent1">
                    <a:lumMod val="75000"/>
                  </a:schemeClr>
                </a:solidFill>
              </a:rPr>
              <a:t>www.oceansaloon.dk</a:t>
            </a:r>
          </a:p>
        </p:txBody>
      </p:sp>
      <p:pic>
        <p:nvPicPr>
          <p:cNvPr id="3" name="Grafik 2" descr="Ein Bild, das Text, Messanzeige, Gerät enthält.&#10;&#10;Automatisch generierte Beschreibung">
            <a:extLst>
              <a:ext uri="{FF2B5EF4-FFF2-40B4-BE49-F238E27FC236}">
                <a16:creationId xmlns:a16="http://schemas.microsoft.com/office/drawing/2014/main" id="{D87AACE9-AAB7-4549-AAD6-5C9D6EBFF4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42532" y="458709"/>
            <a:ext cx="4250267" cy="176364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CD895F2-A730-0D49-8AD7-18B132BD7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8851" y="845717"/>
            <a:ext cx="3059059" cy="176364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CFCFD1A-3217-6F41-9940-467DEDE3A280}"/>
              </a:ext>
            </a:extLst>
          </p:cNvPr>
          <p:cNvSpPr txBox="1"/>
          <p:nvPr/>
        </p:nvSpPr>
        <p:spPr>
          <a:xfrm>
            <a:off x="0" y="2378524"/>
            <a:ext cx="68579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900" spc="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M/Y OCEAN SALOON</a:t>
            </a:r>
          </a:p>
        </p:txBody>
      </p:sp>
    </p:spTree>
    <p:extLst>
      <p:ext uri="{BB962C8B-B14F-4D97-AF65-F5344CB8AC3E}">
        <p14:creationId xmlns:p14="http://schemas.microsoft.com/office/powerpoint/2010/main" val="1508512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Macintosh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6</cp:revision>
  <dcterms:created xsi:type="dcterms:W3CDTF">2023-02-11T10:19:01Z</dcterms:created>
  <dcterms:modified xsi:type="dcterms:W3CDTF">2023-02-20T11:04:21Z</dcterms:modified>
</cp:coreProperties>
</file>