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57"/>
    <a:srgbClr val="001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8"/>
    <p:restoredTop sz="95859"/>
  </p:normalViewPr>
  <p:slideViewPr>
    <p:cSldViewPr snapToGrid="0" snapToObjects="1">
      <p:cViewPr varScale="1">
        <p:scale>
          <a:sx n="75" d="100"/>
          <a:sy n="75" d="100"/>
        </p:scale>
        <p:origin x="3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93203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11285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4278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282116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71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8626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40376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18288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306096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52394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89854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8C31C-3D4D-1846-A9D3-BB77F283EE03}" type="datetimeFigureOut">
              <a:rPr lang="de-ES" smtClean="0"/>
              <a:t>14/2/23</a:t>
            </a:fld>
            <a:endParaRPr lang="de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60BF2-4A1E-8D4A-B357-C28031FAAAAE}" type="slidenum">
              <a:rPr lang="de-ES" smtClean="0"/>
              <a:t>‹Nr.›</a:t>
            </a:fld>
            <a:endParaRPr lang="de-ES"/>
          </a:p>
        </p:txBody>
      </p:sp>
    </p:spTree>
    <p:extLst>
      <p:ext uri="{BB962C8B-B14F-4D97-AF65-F5344CB8AC3E}">
        <p14:creationId xmlns:p14="http://schemas.microsoft.com/office/powerpoint/2010/main" val="61573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feld 16">
            <a:extLst>
              <a:ext uri="{FF2B5EF4-FFF2-40B4-BE49-F238E27FC236}">
                <a16:creationId xmlns:a16="http://schemas.microsoft.com/office/drawing/2014/main" id="{B09E6E9A-A0C4-2A42-AB33-342F7B80D4D6}"/>
              </a:ext>
            </a:extLst>
          </p:cNvPr>
          <p:cNvSpPr txBox="1"/>
          <p:nvPr/>
        </p:nvSpPr>
        <p:spPr>
          <a:xfrm>
            <a:off x="0" y="934264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ES" sz="1600" dirty="0"/>
              <a:t>www.oceansaloon.dk</a:t>
            </a:r>
          </a:p>
        </p:txBody>
      </p:sp>
      <p:pic>
        <p:nvPicPr>
          <p:cNvPr id="15" name="Grafik 14" descr="Ein Bild, das Text, orange, Uhr enthält.&#10;&#10;Automatisch generierte Beschreibung">
            <a:extLst>
              <a:ext uri="{FF2B5EF4-FFF2-40B4-BE49-F238E27FC236}">
                <a16:creationId xmlns:a16="http://schemas.microsoft.com/office/drawing/2014/main" id="{9244CEB2-15D5-7A4F-B95C-55B6B51069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2255" y="722578"/>
            <a:ext cx="2382556" cy="2291556"/>
          </a:xfrm>
          <a:prstGeom prst="rect">
            <a:avLst/>
          </a:prstGeom>
        </p:spPr>
      </p:pic>
      <p:pic>
        <p:nvPicPr>
          <p:cNvPr id="20" name="Grafik 19" descr="Ein Bild, das Nachthimmel enthält.&#10;&#10;Automatisch generierte Beschreibung">
            <a:extLst>
              <a:ext uri="{FF2B5EF4-FFF2-40B4-BE49-F238E27FC236}">
                <a16:creationId xmlns:a16="http://schemas.microsoft.com/office/drawing/2014/main" id="{453ED709-E7BE-5549-82E9-CD3BBCCA0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933" y="189397"/>
            <a:ext cx="3468203" cy="346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11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</Words>
  <Application>Microsoft Macintosh PowerPoint</Application>
  <PresentationFormat>Benutzerdefiniert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m19653</dc:creator>
  <cp:lastModifiedBy>m19653</cp:lastModifiedBy>
  <cp:revision>4</cp:revision>
  <dcterms:created xsi:type="dcterms:W3CDTF">2023-02-11T10:19:01Z</dcterms:created>
  <dcterms:modified xsi:type="dcterms:W3CDTF">2023-02-14T11:12:57Z</dcterms:modified>
</cp:coreProperties>
</file>