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25"/>
    <p:restoredTop sz="95859"/>
  </p:normalViewPr>
  <p:slideViewPr>
    <p:cSldViewPr snapToGrid="0" snapToObjects="1">
      <p:cViewPr>
        <p:scale>
          <a:sx n="326" d="100"/>
          <a:sy n="326" d="100"/>
        </p:scale>
        <p:origin x="-3840" y="-2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20/2/23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7.wdp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microsoft.com/office/2007/relationships/hdphoto" Target="../media/hdphoto6.wdp"/><Relationship Id="rId2" Type="http://schemas.openxmlformats.org/officeDocument/2006/relationships/image" Target="../media/image1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microsoft.com/office/2007/relationships/hdphoto" Target="../media/hdphoto5.wdp"/><Relationship Id="rId5" Type="http://schemas.openxmlformats.org/officeDocument/2006/relationships/image" Target="../media/image3.png"/><Relationship Id="rId15" Type="http://schemas.microsoft.com/office/2007/relationships/hdphoto" Target="../media/hdphoto9.wdp"/><Relationship Id="rId10" Type="http://schemas.microsoft.com/office/2007/relationships/hdphoto" Target="../media/hdphoto4.wdp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microsoft.com/office/2007/relationships/hdphoto" Target="../media/hdphoto8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feld 16">
            <a:extLst>
              <a:ext uri="{FF2B5EF4-FFF2-40B4-BE49-F238E27FC236}">
                <a16:creationId xmlns:a16="http://schemas.microsoft.com/office/drawing/2014/main" id="{B09E6E9A-A0C4-2A42-AB33-342F7B80D4D6}"/>
              </a:ext>
            </a:extLst>
          </p:cNvPr>
          <p:cNvSpPr txBox="1"/>
          <p:nvPr/>
        </p:nvSpPr>
        <p:spPr>
          <a:xfrm>
            <a:off x="0" y="934264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/>
              <a:t>www.oceansaloon.dk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3CD9F21-5F52-1045-ABAE-8D9B58548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315864">
            <a:off x="2167265" y="609758"/>
            <a:ext cx="3277242" cy="2853762"/>
          </a:xfrm>
          <a:prstGeom prst="rect">
            <a:avLst/>
          </a:prstGeom>
        </p:spPr>
      </p:pic>
      <p:pic>
        <p:nvPicPr>
          <p:cNvPr id="12" name="Grafik 11" descr="Ein Bild, das dunkel enthält.&#10;&#10;Automatisch generierte Beschreibung">
            <a:extLst>
              <a:ext uri="{FF2B5EF4-FFF2-40B4-BE49-F238E27FC236}">
                <a16:creationId xmlns:a16="http://schemas.microsoft.com/office/drawing/2014/main" id="{9B113C46-B168-6443-9635-C8CE40E46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0050" y="1236054"/>
            <a:ext cx="1435100" cy="14351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716335AB-1185-CA45-BA2F-333BDC2B4642}"/>
              </a:ext>
            </a:extLst>
          </p:cNvPr>
          <p:cNvSpPr txBox="1"/>
          <p:nvPr/>
        </p:nvSpPr>
        <p:spPr>
          <a:xfrm>
            <a:off x="1198789" y="2980458"/>
            <a:ext cx="4917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M/Y OCEAN SALOON</a:t>
            </a:r>
          </a:p>
        </p:txBody>
      </p:sp>
      <p:pic>
        <p:nvPicPr>
          <p:cNvPr id="15" name="Grafik 14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5819DAE9-DE12-CD40-9F25-3758A5F96148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1492615">
            <a:off x="3643141" y="1386994"/>
            <a:ext cx="844550" cy="1503931"/>
          </a:xfrm>
          <a:prstGeom prst="rect">
            <a:avLst/>
          </a:prstGeom>
        </p:spPr>
      </p:pic>
      <p:pic>
        <p:nvPicPr>
          <p:cNvPr id="18" name="Grafik 17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321F6260-B81C-CD4B-9DDB-473B5A764203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19853297">
            <a:off x="2833415" y="1417376"/>
            <a:ext cx="844550" cy="1503931"/>
          </a:xfrm>
          <a:prstGeom prst="rect">
            <a:avLst/>
          </a:prstGeom>
        </p:spPr>
      </p:pic>
      <p:pic>
        <p:nvPicPr>
          <p:cNvPr id="19" name="Grafik 18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F6C2E2CE-A8E6-7D49-9775-9F9F757F39EC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8749104">
            <a:off x="2728072" y="1627944"/>
            <a:ext cx="784661" cy="1397283"/>
          </a:xfrm>
          <a:prstGeom prst="rect">
            <a:avLst/>
          </a:prstGeom>
        </p:spPr>
      </p:pic>
      <p:pic>
        <p:nvPicPr>
          <p:cNvPr id="20" name="Grafik 19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CC0363A6-B685-814A-B38C-661812824D75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2508593">
            <a:off x="3834757" y="1587850"/>
            <a:ext cx="779772" cy="1388577"/>
          </a:xfrm>
          <a:prstGeom prst="rect">
            <a:avLst/>
          </a:prstGeom>
        </p:spPr>
      </p:pic>
      <p:pic>
        <p:nvPicPr>
          <p:cNvPr id="21" name="Grafik 20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6F0ED2A5-556F-8645-89DC-CBD323766530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17417768">
            <a:off x="2804319" y="1923465"/>
            <a:ext cx="719897" cy="1281955"/>
          </a:xfrm>
          <a:prstGeom prst="rect">
            <a:avLst/>
          </a:prstGeom>
        </p:spPr>
      </p:pic>
      <p:pic>
        <p:nvPicPr>
          <p:cNvPr id="22" name="Grafik 21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8C814A39-E306-6A4C-B0AC-E5655CCC9EC7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3681390">
            <a:off x="3948048" y="1885192"/>
            <a:ext cx="655466" cy="1167220"/>
          </a:xfrm>
          <a:prstGeom prst="rect">
            <a:avLst/>
          </a:prstGeom>
        </p:spPr>
      </p:pic>
      <p:pic>
        <p:nvPicPr>
          <p:cNvPr id="23" name="Grafik 22" descr="Ein Bild, das Licht enthält.&#10;&#10;Automatisch generierte Beschreibung">
            <a:extLst>
              <a:ext uri="{FF2B5EF4-FFF2-40B4-BE49-F238E27FC236}">
                <a16:creationId xmlns:a16="http://schemas.microsoft.com/office/drawing/2014/main" id="{A46158EF-60E9-984A-859F-AEE27F6106E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9713" y="3013147"/>
            <a:ext cx="473943" cy="335901"/>
          </a:xfrm>
          <a:prstGeom prst="rect">
            <a:avLst/>
          </a:prstGeom>
        </p:spPr>
      </p:pic>
      <p:pic>
        <p:nvPicPr>
          <p:cNvPr id="24" name="Grafik 23" descr="Ein Bild, das Licht enthält.&#10;&#10;Automatisch generierte Beschreibung">
            <a:extLst>
              <a:ext uri="{FF2B5EF4-FFF2-40B4-BE49-F238E27FC236}">
                <a16:creationId xmlns:a16="http://schemas.microsoft.com/office/drawing/2014/main" id="{3B2A7971-27BF-AF4A-A6FB-AECEC26157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80858" y="3015933"/>
            <a:ext cx="473943" cy="335901"/>
          </a:xfrm>
          <a:prstGeom prst="rect">
            <a:avLst/>
          </a:prstGeom>
        </p:spPr>
      </p:pic>
      <p:pic>
        <p:nvPicPr>
          <p:cNvPr id="28" name="Grafik 27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9EEFAE23-329C-0E46-9DAC-FF39E9AFA694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465195">
            <a:off x="3449532" y="1258847"/>
            <a:ext cx="844550" cy="1503931"/>
          </a:xfrm>
          <a:prstGeom prst="rect">
            <a:avLst/>
          </a:prstGeom>
        </p:spPr>
      </p:pic>
      <p:pic>
        <p:nvPicPr>
          <p:cNvPr id="29" name="Grafik 28" descr="Ein Bild, das Blume, Pflanze, drinnen, rot enthält.&#10;&#10;Automatisch generierte Beschreibung">
            <a:extLst>
              <a:ext uri="{FF2B5EF4-FFF2-40B4-BE49-F238E27FC236}">
                <a16:creationId xmlns:a16="http://schemas.microsoft.com/office/drawing/2014/main" id="{E36FA375-38B2-254A-9B5A-083168EAEB56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</a:blip>
          <a:stretch>
            <a:fillRect/>
          </a:stretch>
        </p:blipFill>
        <p:spPr>
          <a:xfrm rot="20909904">
            <a:off x="2988114" y="1232101"/>
            <a:ext cx="903596" cy="1609077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26F68F46-6617-0849-A6E1-E282EB443192}"/>
              </a:ext>
            </a:extLst>
          </p:cNvPr>
          <p:cNvSpPr/>
          <p:nvPr/>
        </p:nvSpPr>
        <p:spPr>
          <a:xfrm>
            <a:off x="3045376" y="2644663"/>
            <a:ext cx="1356981" cy="276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ES"/>
          </a:p>
        </p:txBody>
      </p:sp>
      <p:pic>
        <p:nvPicPr>
          <p:cNvPr id="26" name="Grafik 25" descr="Ein Bild, das Licht enthält.&#10;&#10;Automatisch generierte Beschreibung">
            <a:extLst>
              <a:ext uri="{FF2B5EF4-FFF2-40B4-BE49-F238E27FC236}">
                <a16:creationId xmlns:a16="http://schemas.microsoft.com/office/drawing/2014/main" id="{513B9EF1-7434-1048-B679-135C42FBA8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2765" y="2672391"/>
            <a:ext cx="473943" cy="335901"/>
          </a:xfrm>
          <a:prstGeom prst="rect">
            <a:avLst/>
          </a:prstGeom>
        </p:spPr>
      </p:pic>
      <p:pic>
        <p:nvPicPr>
          <p:cNvPr id="27" name="Grafik 26" descr="Ein Bild, das Licht enthält.&#10;&#10;Automatisch generierte Beschreibung">
            <a:extLst>
              <a:ext uri="{FF2B5EF4-FFF2-40B4-BE49-F238E27FC236}">
                <a16:creationId xmlns:a16="http://schemas.microsoft.com/office/drawing/2014/main" id="{4032F98A-7CCD-524D-BE20-91FA846290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47208" y="2674869"/>
            <a:ext cx="473943" cy="335901"/>
          </a:xfrm>
          <a:prstGeom prst="rect">
            <a:avLst/>
          </a:prstGeom>
        </p:spPr>
      </p:pic>
      <p:pic>
        <p:nvPicPr>
          <p:cNvPr id="30" name="Grafik 29" descr="Ein Bild, das Licht enthält.&#10;&#10;Automatisch generierte Beschreibung">
            <a:extLst>
              <a:ext uri="{FF2B5EF4-FFF2-40B4-BE49-F238E27FC236}">
                <a16:creationId xmlns:a16="http://schemas.microsoft.com/office/drawing/2014/main" id="{3C431BD2-BCA6-3A47-96B3-1390B8E3FD9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96658" y="2680032"/>
            <a:ext cx="473943" cy="335901"/>
          </a:xfrm>
          <a:prstGeom prst="rect">
            <a:avLst/>
          </a:prstGeom>
        </p:spPr>
      </p:pic>
      <p:pic>
        <p:nvPicPr>
          <p:cNvPr id="31" name="Grafik 30" descr="Ein Bild, das Licht enthält.&#10;&#10;Automatisch generierte Beschreibung">
            <a:extLst>
              <a:ext uri="{FF2B5EF4-FFF2-40B4-BE49-F238E27FC236}">
                <a16:creationId xmlns:a16="http://schemas.microsoft.com/office/drawing/2014/main" id="{09E2784E-BA5C-2640-9BA5-31C409B3FD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56651" y="2681526"/>
            <a:ext cx="473943" cy="335901"/>
          </a:xfrm>
          <a:prstGeom prst="rect">
            <a:avLst/>
          </a:prstGeom>
        </p:spPr>
      </p:pic>
      <p:pic>
        <p:nvPicPr>
          <p:cNvPr id="32" name="Grafik 31" descr="Ein Bild, das Licht enthält.&#10;&#10;Automatisch generierte Beschreibung">
            <a:extLst>
              <a:ext uri="{FF2B5EF4-FFF2-40B4-BE49-F238E27FC236}">
                <a16:creationId xmlns:a16="http://schemas.microsoft.com/office/drawing/2014/main" id="{47C876E0-9B69-6743-B298-F566D159C7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7245" y="2684368"/>
            <a:ext cx="473943" cy="335901"/>
          </a:xfrm>
          <a:prstGeom prst="rect">
            <a:avLst/>
          </a:prstGeom>
        </p:spPr>
      </p:pic>
      <p:pic>
        <p:nvPicPr>
          <p:cNvPr id="33" name="Grafik 32" descr="Ein Bild, das Licht enthält.&#10;&#10;Automatisch generierte Beschreibung">
            <a:extLst>
              <a:ext uri="{FF2B5EF4-FFF2-40B4-BE49-F238E27FC236}">
                <a16:creationId xmlns:a16="http://schemas.microsoft.com/office/drawing/2014/main" id="{C0F37182-E6B3-4C43-BD1A-93D41A943D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76353" y="2685351"/>
            <a:ext cx="473943" cy="335901"/>
          </a:xfrm>
          <a:prstGeom prst="rect">
            <a:avLst/>
          </a:prstGeom>
        </p:spPr>
      </p:pic>
      <p:pic>
        <p:nvPicPr>
          <p:cNvPr id="38" name="Grafik 37" descr="Ein Bild, das Nachthimmel enthält.&#10;&#10;Automatisch generierte Beschreibung">
            <a:extLst>
              <a:ext uri="{FF2B5EF4-FFF2-40B4-BE49-F238E27FC236}">
                <a16:creationId xmlns:a16="http://schemas.microsoft.com/office/drawing/2014/main" id="{6CFF2055-337C-BC4D-8A13-B7E423351FD4}"/>
              </a:ext>
            </a:extLst>
          </p:cNvPr>
          <p:cNvPicPr>
            <a:picLocks noChangeAspect="1"/>
          </p:cNvPicPr>
          <p:nvPr/>
        </p:nvPicPr>
        <p:blipFill>
          <a:blip r:embed="rId16">
            <a:alphaModFix amt="5000"/>
          </a:blip>
          <a:stretch>
            <a:fillRect/>
          </a:stretch>
        </p:blipFill>
        <p:spPr>
          <a:xfrm>
            <a:off x="741589" y="2981001"/>
            <a:ext cx="5552187" cy="555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2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Macintosh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8</cp:revision>
  <dcterms:created xsi:type="dcterms:W3CDTF">2023-02-11T10:19:01Z</dcterms:created>
  <dcterms:modified xsi:type="dcterms:W3CDTF">2023-02-20T14:08:37Z</dcterms:modified>
</cp:coreProperties>
</file>