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6858000" cy="9907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657"/>
    <a:srgbClr val="001D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48"/>
    <p:restoredTop sz="95859"/>
  </p:normalViewPr>
  <p:slideViewPr>
    <p:cSldViewPr snapToGrid="0" snapToObjects="1">
      <p:cViewPr varScale="1">
        <p:scale>
          <a:sx n="75" d="100"/>
          <a:sy n="75" d="100"/>
        </p:scale>
        <p:origin x="34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451"/>
            <a:ext cx="5829300" cy="3449308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3778"/>
            <a:ext cx="5143500" cy="239204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932031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2112851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87"/>
            <a:ext cx="1478756" cy="8396223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87"/>
            <a:ext cx="4350544" cy="8396223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427801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2821165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70019"/>
            <a:ext cx="5915025" cy="4121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30289"/>
            <a:ext cx="5915025" cy="2167284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897148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436"/>
            <a:ext cx="2914650" cy="628627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436"/>
            <a:ext cx="2914650" cy="628627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3862643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90"/>
            <a:ext cx="5915025" cy="1915009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736"/>
            <a:ext cx="2901255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9022"/>
            <a:ext cx="2901255" cy="532303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736"/>
            <a:ext cx="2915543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9022"/>
            <a:ext cx="2915543" cy="532303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3403760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3182887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3060969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511"/>
            <a:ext cx="3471863" cy="704080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6"/>
            <a:ext cx="2211884" cy="550651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523942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511"/>
            <a:ext cx="3471863" cy="704080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6"/>
            <a:ext cx="2211884" cy="550651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898549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90"/>
            <a:ext cx="5915025" cy="1915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436"/>
            <a:ext cx="5915025" cy="628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2869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2869"/>
            <a:ext cx="2314575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2869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615730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feld 19">
            <a:extLst>
              <a:ext uri="{FF2B5EF4-FFF2-40B4-BE49-F238E27FC236}">
                <a16:creationId xmlns:a16="http://schemas.microsoft.com/office/drawing/2014/main" id="{C764C6E6-E927-A145-B858-68F5ECA4AA13}"/>
              </a:ext>
            </a:extLst>
          </p:cNvPr>
          <p:cNvSpPr txBox="1"/>
          <p:nvPr/>
        </p:nvSpPr>
        <p:spPr>
          <a:xfrm>
            <a:off x="290512" y="9419473"/>
            <a:ext cx="62769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ES" sz="1600" dirty="0"/>
              <a:t>www.oceansaloon.dk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F96798A6-1042-4045-9F7C-BCC7828B15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41217" cy="9907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8718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</Words>
  <Application>Microsoft Macintosh PowerPoint</Application>
  <PresentationFormat>Benutzerdefiniert</PresentationFormat>
  <Paragraphs>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m19653</dc:creator>
  <cp:lastModifiedBy>m19653</cp:lastModifiedBy>
  <cp:revision>4</cp:revision>
  <dcterms:created xsi:type="dcterms:W3CDTF">2023-02-11T10:19:01Z</dcterms:created>
  <dcterms:modified xsi:type="dcterms:W3CDTF">2023-02-14T10:31:30Z</dcterms:modified>
</cp:coreProperties>
</file>