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8"/>
    <p:restoredTop sz="95859"/>
  </p:normalViewPr>
  <p:slideViewPr>
    <p:cSldViewPr snapToGrid="0" snapToObjects="1">
      <p:cViewPr varScale="1">
        <p:scale>
          <a:sx n="78" d="100"/>
          <a:sy n="78" d="100"/>
        </p:scale>
        <p:origin x="3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alt, Stein enthält.&#10;&#10;Automatisch generierte Beschreibung">
            <a:extLst>
              <a:ext uri="{FF2B5EF4-FFF2-40B4-BE49-F238E27FC236}">
                <a16:creationId xmlns:a16="http://schemas.microsoft.com/office/drawing/2014/main" id="{D8585427-394D-1B4A-8FD8-4F824616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2658" y="-266700"/>
            <a:ext cx="7996516" cy="978208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4C942E4-D11A-6A49-AFF4-6D2D3E51F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001" y="731087"/>
            <a:ext cx="2573991" cy="2462956"/>
          </a:xfrm>
          <a:prstGeom prst="rect">
            <a:avLst/>
          </a:prstGeom>
        </p:spPr>
      </p:pic>
      <p:pic>
        <p:nvPicPr>
          <p:cNvPr id="13" name="Grafik 12" descr="Ein Bild, das Text enthält.&#10;&#10;Automatisch generierte Beschreibung">
            <a:extLst>
              <a:ext uri="{FF2B5EF4-FFF2-40B4-BE49-F238E27FC236}">
                <a16:creationId xmlns:a16="http://schemas.microsoft.com/office/drawing/2014/main" id="{20D79E1B-4B38-0748-B686-C320E4D258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3369" y="853345"/>
            <a:ext cx="3233443" cy="1940066"/>
          </a:xfrm>
          <a:prstGeom prst="rect">
            <a:avLst/>
          </a:prstGeom>
        </p:spPr>
      </p:pic>
      <p:pic>
        <p:nvPicPr>
          <p:cNvPr id="15" name="Grafik 14" descr="Ein Bild, das computer, dunkel enthält.&#10;&#10;Automatisch generierte Beschreibung">
            <a:extLst>
              <a:ext uri="{FF2B5EF4-FFF2-40B4-BE49-F238E27FC236}">
                <a16:creationId xmlns:a16="http://schemas.microsoft.com/office/drawing/2014/main" id="{E5F46AB5-FCF9-5647-8245-E150A33ABA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0091" y="7939925"/>
            <a:ext cx="993130" cy="785417"/>
          </a:xfrm>
          <a:prstGeom prst="rect">
            <a:avLst/>
          </a:prstGeom>
        </p:spPr>
      </p:pic>
      <p:pic>
        <p:nvPicPr>
          <p:cNvPr id="16" name="Grafik 15" descr="Ein Bild, das computer, dunkel enthält.&#10;&#10;Automatisch generierte Beschreibung">
            <a:extLst>
              <a:ext uri="{FF2B5EF4-FFF2-40B4-BE49-F238E27FC236}">
                <a16:creationId xmlns:a16="http://schemas.microsoft.com/office/drawing/2014/main" id="{A25F0B8E-3050-594B-A3D1-A9475E516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404225" y="7958975"/>
            <a:ext cx="1055866" cy="785417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1398B6E8-E789-0643-A065-D6C15304ECA3}"/>
              </a:ext>
            </a:extLst>
          </p:cNvPr>
          <p:cNvSpPr txBox="1"/>
          <p:nvPr/>
        </p:nvSpPr>
        <p:spPr>
          <a:xfrm>
            <a:off x="267113" y="8647948"/>
            <a:ext cx="6276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/>
              <a:t>www.oceansaloon.dk</a:t>
            </a:r>
          </a:p>
        </p:txBody>
      </p:sp>
      <p:pic>
        <p:nvPicPr>
          <p:cNvPr id="19" name="Grafik 18" descr="Ein Bild, das Projektil enthält.&#10;&#10;Automatisch generierte Beschreibung">
            <a:extLst>
              <a:ext uri="{FF2B5EF4-FFF2-40B4-BE49-F238E27FC236}">
                <a16:creationId xmlns:a16="http://schemas.microsoft.com/office/drawing/2014/main" id="{53D93D6C-8CBF-EE47-B54E-86E58717B6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6408" y="2193956"/>
            <a:ext cx="762001" cy="762001"/>
          </a:xfrm>
          <a:prstGeom prst="rect">
            <a:avLst/>
          </a:prstGeom>
        </p:spPr>
      </p:pic>
      <p:pic>
        <p:nvPicPr>
          <p:cNvPr id="21" name="Grafik 20" descr="Ein Bild, das Kette enthält.&#10;&#10;Automatisch generierte Beschreibung">
            <a:extLst>
              <a:ext uri="{FF2B5EF4-FFF2-40B4-BE49-F238E27FC236}">
                <a16:creationId xmlns:a16="http://schemas.microsoft.com/office/drawing/2014/main" id="{37FFA848-1CAB-954A-9E65-8822536951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3903233" y="2649790"/>
            <a:ext cx="264564" cy="1259828"/>
          </a:xfrm>
          <a:prstGeom prst="rect">
            <a:avLst/>
          </a:prstGeom>
        </p:spPr>
      </p:pic>
      <p:pic>
        <p:nvPicPr>
          <p:cNvPr id="23" name="Grafik 22" descr="Ein Bild, das Kette enthält.&#10;&#10;Automatisch generierte Beschreibung">
            <a:extLst>
              <a:ext uri="{FF2B5EF4-FFF2-40B4-BE49-F238E27FC236}">
                <a16:creationId xmlns:a16="http://schemas.microsoft.com/office/drawing/2014/main" id="{82C91EEA-2DFD-8D40-96A0-92F3A08074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2666799" y="2649791"/>
            <a:ext cx="264564" cy="12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60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Macintosh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6</cp:revision>
  <dcterms:created xsi:type="dcterms:W3CDTF">2023-02-11T10:19:01Z</dcterms:created>
  <dcterms:modified xsi:type="dcterms:W3CDTF">2023-02-20T10:49:06Z</dcterms:modified>
</cp:coreProperties>
</file>